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9" r:id="rId4"/>
    <p:sldId id="260" r:id="rId5"/>
    <p:sldId id="257" r:id="rId6"/>
    <p:sldId id="258" r:id="rId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8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56"/>
  </p:normalViewPr>
  <p:slideViewPr>
    <p:cSldViewPr snapToGrid="0" snapToObjects="1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D9EC-821D-CC49-90E8-6A9B4CAFFCB2}" type="datetimeFigureOut">
              <a:rPr lang="es-ES_tradnl" smtClean="0"/>
              <a:pPr/>
              <a:t>25/01/2024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7BAA-8F24-C047-AE7E-5E1347CEC2B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78503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D9EC-821D-CC49-90E8-6A9B4CAFFCB2}" type="datetimeFigureOut">
              <a:rPr lang="es-ES_tradnl" smtClean="0"/>
              <a:pPr/>
              <a:t>25/01/2024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7BAA-8F24-C047-AE7E-5E1347CEC2B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5314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D9EC-821D-CC49-90E8-6A9B4CAFFCB2}" type="datetimeFigureOut">
              <a:rPr lang="es-ES_tradnl" smtClean="0"/>
              <a:pPr/>
              <a:t>25/01/2024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7BAA-8F24-C047-AE7E-5E1347CEC2B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78770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D9EC-821D-CC49-90E8-6A9B4CAFFCB2}" type="datetimeFigureOut">
              <a:rPr lang="es-ES_tradnl" smtClean="0"/>
              <a:pPr/>
              <a:t>25/01/2024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7BAA-8F24-C047-AE7E-5E1347CEC2B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12252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D9EC-821D-CC49-90E8-6A9B4CAFFCB2}" type="datetimeFigureOut">
              <a:rPr lang="es-ES_tradnl" smtClean="0"/>
              <a:pPr/>
              <a:t>25/01/2024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7BAA-8F24-C047-AE7E-5E1347CEC2B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50626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D9EC-821D-CC49-90E8-6A9B4CAFFCB2}" type="datetimeFigureOut">
              <a:rPr lang="es-ES_tradnl" smtClean="0"/>
              <a:pPr/>
              <a:t>25/01/2024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7BAA-8F24-C047-AE7E-5E1347CEC2B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19764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D9EC-821D-CC49-90E8-6A9B4CAFFCB2}" type="datetimeFigureOut">
              <a:rPr lang="es-ES_tradnl" smtClean="0"/>
              <a:pPr/>
              <a:t>25/01/2024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7BAA-8F24-C047-AE7E-5E1347CEC2B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51189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D9EC-821D-CC49-90E8-6A9B4CAFFCB2}" type="datetimeFigureOut">
              <a:rPr lang="es-ES_tradnl" smtClean="0"/>
              <a:pPr/>
              <a:t>25/01/2024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7BAA-8F24-C047-AE7E-5E1347CEC2B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64422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D9EC-821D-CC49-90E8-6A9B4CAFFCB2}" type="datetimeFigureOut">
              <a:rPr lang="es-ES_tradnl" smtClean="0"/>
              <a:pPr/>
              <a:t>25/01/2024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7BAA-8F24-C047-AE7E-5E1347CEC2B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10237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D9EC-821D-CC49-90E8-6A9B4CAFFCB2}" type="datetimeFigureOut">
              <a:rPr lang="es-ES_tradnl" smtClean="0"/>
              <a:pPr/>
              <a:t>25/01/2024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7BAA-8F24-C047-AE7E-5E1347CEC2B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10690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D9EC-821D-CC49-90E8-6A9B4CAFFCB2}" type="datetimeFigureOut">
              <a:rPr lang="es-ES_tradnl" smtClean="0"/>
              <a:pPr/>
              <a:t>25/01/2024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7BAA-8F24-C047-AE7E-5E1347CEC2B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88165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DD9EC-821D-CC49-90E8-6A9B4CAFFCB2}" type="datetimeFigureOut">
              <a:rPr lang="es-ES_tradnl" smtClean="0"/>
              <a:pPr/>
              <a:t>25/01/2024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A7BAA-8F24-C047-AE7E-5E1347CEC2B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08369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06687" y="1934817"/>
            <a:ext cx="4578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293840"/>
                </a:solidFill>
              </a:rPr>
              <a:t>PROTOCOLO SEGURIDAD CARNAVALES ZONA NORTE</a:t>
            </a:r>
            <a:endParaRPr lang="es-ES_tradnl" sz="4000" b="1" dirty="0">
              <a:solidFill>
                <a:srgbClr val="2938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1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7626" y="1417982"/>
            <a:ext cx="457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293840"/>
                </a:solidFill>
              </a:rPr>
              <a:t>ESTACIÓN PUERTO DE LA CRUZ</a:t>
            </a:r>
            <a:endParaRPr lang="es-ES_tradnl" sz="2400" b="1" dirty="0">
              <a:solidFill>
                <a:srgbClr val="29384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048000" y="227483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/>
              <a:t>SEGURIDAD</a:t>
            </a:r>
          </a:p>
          <a:p>
            <a:r>
              <a:rPr lang="es-ES" dirty="0" smtClean="0"/>
              <a:t>4 vigilantes viernes, sábado, lunes, viernes y sábado de 23:00 a 09:00 horas:</a:t>
            </a:r>
          </a:p>
          <a:p>
            <a:pPr>
              <a:buFontTx/>
              <a:buChar char="-"/>
            </a:pPr>
            <a:r>
              <a:rPr lang="es-ES" dirty="0" smtClean="0"/>
              <a:t>1 zona de entrada + zona de rodadura</a:t>
            </a:r>
          </a:p>
          <a:p>
            <a:pPr>
              <a:buFontTx/>
              <a:buChar char="-"/>
            </a:pPr>
            <a:r>
              <a:rPr lang="es-ES" dirty="0" smtClean="0"/>
              <a:t>1 zona de baños + apoyo carga/descarga</a:t>
            </a:r>
          </a:p>
          <a:p>
            <a:pPr>
              <a:buFontTx/>
              <a:buChar char="-"/>
            </a:pPr>
            <a:r>
              <a:rPr lang="es-ES" dirty="0" smtClean="0"/>
              <a:t>2 zona de carga/descarga carnaval</a:t>
            </a:r>
          </a:p>
          <a:p>
            <a:r>
              <a:rPr lang="es-ES" b="1" dirty="0" smtClean="0"/>
              <a:t>LIMPIEZA</a:t>
            </a:r>
          </a:p>
          <a:p>
            <a:r>
              <a:rPr lang="es-ES" dirty="0" smtClean="0"/>
              <a:t>Estación, dársenas (papeleras) y vehículos 2 refuerzos de 22:00 a 08:00 horas los 5 </a:t>
            </a:r>
            <a:r>
              <a:rPr lang="es-ES" dirty="0" smtClean="0"/>
              <a:t>días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xmlns="" val="116177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7626" y="1417982"/>
            <a:ext cx="457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293840"/>
                </a:solidFill>
              </a:rPr>
              <a:t>ESTACIÓN DE ICOD</a:t>
            </a:r>
            <a:endParaRPr lang="es-ES_tradnl" sz="2400" b="1" dirty="0">
              <a:solidFill>
                <a:srgbClr val="29384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048000" y="22748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/>
              <a:t>SEGURIDAD</a:t>
            </a:r>
          </a:p>
          <a:p>
            <a:r>
              <a:rPr lang="es-ES" dirty="0" smtClean="0"/>
              <a:t>Refuerzo viernes, sábado, lunes, viernes y sábado de 20:30 a 05:00 horas</a:t>
            </a:r>
          </a:p>
          <a:p>
            <a:r>
              <a:rPr lang="es-ES" b="1" dirty="0" smtClean="0"/>
              <a:t>LIMPIEZA</a:t>
            </a:r>
          </a:p>
          <a:p>
            <a:r>
              <a:rPr lang="es-ES" dirty="0" smtClean="0"/>
              <a:t>Estación y dársenas refuerzo de 16:00 a 01:00 horas</a:t>
            </a:r>
          </a:p>
          <a:p>
            <a:r>
              <a:rPr lang="es-ES" dirty="0" smtClean="0"/>
              <a:t>Vehículos refuerzo de 05:00 a 07:00 horas</a:t>
            </a:r>
          </a:p>
          <a:p>
            <a:r>
              <a:rPr lang="es-ES" b="1" dirty="0" smtClean="0"/>
              <a:t>REFUERZOS L-108</a:t>
            </a:r>
          </a:p>
          <a:p>
            <a:r>
              <a:rPr lang="es-ES" dirty="0" smtClean="0"/>
              <a:t>Carga en dársena 1 y descarga en dársena 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6177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7626" y="1417982"/>
            <a:ext cx="457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293840"/>
                </a:solidFill>
              </a:rPr>
              <a:t>ESTACIÓN DE LA OROTAVA</a:t>
            </a:r>
            <a:endParaRPr lang="es-ES_tradnl" sz="2400" b="1" dirty="0">
              <a:solidFill>
                <a:srgbClr val="29384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048000" y="22748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/>
              <a:t>SEGURIDAD</a:t>
            </a:r>
          </a:p>
          <a:p>
            <a:r>
              <a:rPr lang="es-ES" dirty="0" smtClean="0"/>
              <a:t>1 vigilante viernes, sábado, lunes, viernes y sábado de 22:00 a 09:00 horas </a:t>
            </a:r>
            <a:endParaRPr lang="es-ES" dirty="0" smtClean="0"/>
          </a:p>
          <a:p>
            <a:r>
              <a:rPr lang="es-ES" dirty="0" smtClean="0"/>
              <a:t>Solicitud presencia policial</a:t>
            </a:r>
          </a:p>
          <a:p>
            <a:r>
              <a:rPr lang="es-ES" b="1" dirty="0" smtClean="0"/>
              <a:t>LIMPIEZA</a:t>
            </a:r>
          </a:p>
          <a:p>
            <a:r>
              <a:rPr lang="es-ES" dirty="0" smtClean="0"/>
              <a:t>Refuerzo (estación, dársenas y vehículos) hasta cierre estación por JT</a:t>
            </a:r>
          </a:p>
        </p:txBody>
      </p:sp>
    </p:spTree>
    <p:extLst>
      <p:ext uri="{BB962C8B-B14F-4D97-AF65-F5344CB8AC3E}">
        <p14:creationId xmlns:p14="http://schemas.microsoft.com/office/powerpoint/2010/main" xmlns="" val="116177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7626" y="1417982"/>
            <a:ext cx="4578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293840"/>
                </a:solidFill>
              </a:rPr>
              <a:t>ROTONDAS DE LOS REALEJOS Y LA OROTAVA</a:t>
            </a:r>
            <a:endParaRPr lang="es-ES_tradnl" sz="2400" b="1" dirty="0">
              <a:solidFill>
                <a:srgbClr val="29384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048000" y="22748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/>
              <a:t>SEGURIDAD</a:t>
            </a:r>
          </a:p>
          <a:p>
            <a:r>
              <a:rPr lang="es-ES" dirty="0" smtClean="0"/>
              <a:t>Solicitud presencia policial </a:t>
            </a:r>
          </a:p>
          <a:p>
            <a:r>
              <a:rPr lang="es-ES" dirty="0" smtClean="0"/>
              <a:t>Presencia personal de TITSA con coche de empresa</a:t>
            </a:r>
          </a:p>
        </p:txBody>
      </p:sp>
    </p:spTree>
    <p:extLst>
      <p:ext uri="{BB962C8B-B14F-4D97-AF65-F5344CB8AC3E}">
        <p14:creationId xmlns:p14="http://schemas.microsoft.com/office/powerpoint/2010/main" xmlns="" val="116177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979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171</Words>
  <Application>Microsoft Office PowerPoint</Application>
  <PresentationFormat>Personalizado</PresentationFormat>
  <Paragraphs>27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Julio Parrilla Fernández</cp:lastModifiedBy>
  <cp:revision>11</cp:revision>
  <dcterms:created xsi:type="dcterms:W3CDTF">2022-11-30T12:46:25Z</dcterms:created>
  <dcterms:modified xsi:type="dcterms:W3CDTF">2024-01-25T09:32:59Z</dcterms:modified>
</cp:coreProperties>
</file>